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81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48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11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71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8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68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2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6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8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5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2BB65-7770-4DA2-9F07-35EB07A299F9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4C9A-5A1A-4A1C-9EA0-86DBE15AB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99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ureaubijles.nl/leerling-in-beeld-uitleg-over-de-cito-4-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btoetsoefenen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Leerling in Beeld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Nieuwe generatie toetsen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559" y="52578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Koffie/ thee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10" y="532157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Cito Arnhem</a:t>
            </a:r>
          </a:p>
          <a:p>
            <a:r>
              <a:rPr lang="nl-NL" dirty="0" smtClean="0"/>
              <a:t>Oude Cito-toetsen</a:t>
            </a:r>
          </a:p>
          <a:p>
            <a:r>
              <a:rPr lang="nl-NL" dirty="0" smtClean="0"/>
              <a:t>Nieuwe Cito-toetsen</a:t>
            </a:r>
          </a:p>
          <a:p>
            <a:r>
              <a:rPr lang="nl-NL" dirty="0" smtClean="0"/>
              <a:t>Leerling in Beeld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1" y="733863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Leerling in Beeld?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>
                <a:uFill>
                  <a:solidFill>
                    <a:schemeClr val="bg1"/>
                  </a:solidFill>
                </a:uFill>
                <a:hlinkClick r:id="rId2"/>
              </a:rPr>
              <a:t>Wat is Leerling in Beeld?</a:t>
            </a:r>
            <a:endParaRPr lang="nl-NL" u="sng" dirty="0" smtClean="0">
              <a:uFill>
                <a:solidFill>
                  <a:schemeClr val="bg1"/>
                </a:solidFill>
              </a:uFill>
            </a:endParaRPr>
          </a:p>
          <a:p>
            <a:r>
              <a:rPr lang="nl-NL" dirty="0" smtClean="0"/>
              <a:t>Leerlingvolgsysteem</a:t>
            </a:r>
          </a:p>
          <a:p>
            <a:r>
              <a:rPr lang="nl-NL" dirty="0" smtClean="0"/>
              <a:t>Toetsen</a:t>
            </a:r>
          </a:p>
          <a:p>
            <a:r>
              <a:rPr lang="nl-NL" dirty="0" smtClean="0"/>
              <a:t>Midden en Eind</a:t>
            </a:r>
          </a:p>
          <a:p>
            <a:r>
              <a:rPr lang="nl-NL" dirty="0" smtClean="0"/>
              <a:t>Groep 3 tot en met 7</a:t>
            </a:r>
          </a:p>
          <a:p>
            <a:r>
              <a:rPr lang="nl-NL" dirty="0" smtClean="0"/>
              <a:t>Groep 8</a:t>
            </a:r>
          </a:p>
          <a:p>
            <a:r>
              <a:rPr lang="nl-NL" dirty="0" smtClean="0"/>
              <a:t>Alternatieve toetsen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23" y="1825625"/>
            <a:ext cx="5695245" cy="320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kan ik met Leerling in Beeld?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Toetsen invoeren</a:t>
            </a:r>
          </a:p>
          <a:p>
            <a:r>
              <a:rPr lang="nl-NL" dirty="0" smtClean="0"/>
              <a:t>Papier of digitaal</a:t>
            </a:r>
          </a:p>
          <a:p>
            <a:r>
              <a:rPr lang="nl-NL" dirty="0" smtClean="0"/>
              <a:t>Analyses</a:t>
            </a:r>
          </a:p>
          <a:p>
            <a:r>
              <a:rPr lang="nl-NL" dirty="0" smtClean="0"/>
              <a:t>Hulp op maat</a:t>
            </a:r>
          </a:p>
          <a:p>
            <a:r>
              <a:rPr lang="nl-NL" dirty="0" smtClean="0"/>
              <a:t>Leerling in Beeld is Leerling in Beeld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56" y="5824232"/>
            <a:ext cx="4658382" cy="13884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57" y="1690688"/>
            <a:ext cx="40005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Rol van Leerling in Beeld</a:t>
            </a:r>
          </a:p>
          <a:p>
            <a:r>
              <a:rPr lang="nl-NL" dirty="0" smtClean="0"/>
              <a:t>Intern begeleider/ kwaliteitscoördinator</a:t>
            </a:r>
          </a:p>
          <a:p>
            <a:r>
              <a:rPr lang="nl-NL" dirty="0" smtClean="0"/>
              <a:t>Overgang voortgezet onderwijs</a:t>
            </a:r>
          </a:p>
          <a:p>
            <a:r>
              <a:rPr lang="nl-NL" dirty="0" smtClean="0"/>
              <a:t>Schooladvies</a:t>
            </a:r>
          </a:p>
          <a:p>
            <a:r>
              <a:rPr lang="nl-NL" dirty="0" smtClean="0"/>
              <a:t>Doorstroomtoets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157" y="1027906"/>
            <a:ext cx="2761247" cy="39086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467" y="4266498"/>
            <a:ext cx="805044" cy="80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Voorbereiden op Leerling in 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kun je voorbereiden op Leerling in Beeld toetsen?</a:t>
            </a:r>
          </a:p>
          <a:p>
            <a:r>
              <a:rPr lang="nl-NL" dirty="0" smtClean="0"/>
              <a:t>Voordelen en nadelen</a:t>
            </a:r>
          </a:p>
          <a:p>
            <a:r>
              <a:rPr lang="nl-NL" dirty="0" smtClean="0"/>
              <a:t>Tips en adviezen</a:t>
            </a:r>
          </a:p>
          <a:p>
            <a:r>
              <a:rPr lang="nl-NL" dirty="0" smtClean="0"/>
              <a:t>Overleg</a:t>
            </a:r>
          </a:p>
        </p:txBody>
      </p:sp>
    </p:spTree>
    <p:extLst>
      <p:ext uri="{BB962C8B-B14F-4D97-AF65-F5344CB8AC3E}">
        <p14:creationId xmlns:p14="http://schemas.microsoft.com/office/powerpoint/2010/main" val="4153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Flyer met informatie</a:t>
            </a:r>
          </a:p>
          <a:p>
            <a:r>
              <a:rPr lang="nl-NL" dirty="0" smtClean="0"/>
              <a:t>Website Cito/ </a:t>
            </a:r>
            <a:r>
              <a:rPr lang="nl-NL" u="sng" dirty="0" smtClean="0">
                <a:uFill>
                  <a:solidFill>
                    <a:schemeClr val="bg1"/>
                  </a:solidFill>
                </a:uFill>
                <a:hlinkClick r:id="rId2"/>
              </a:rPr>
              <a:t>website Leerling in Beeld</a:t>
            </a:r>
            <a:endParaRPr lang="nl-NL" u="sng" dirty="0" smtClean="0">
              <a:uFill>
                <a:solidFill>
                  <a:schemeClr val="bg1"/>
                </a:solidFill>
              </a:uFill>
            </a:endParaRPr>
          </a:p>
          <a:p>
            <a:r>
              <a:rPr lang="nl-NL" dirty="0" smtClean="0"/>
              <a:t>Cursus voor intern begeleider</a:t>
            </a:r>
          </a:p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6" y="5671832"/>
            <a:ext cx="4658382" cy="138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125</Words>
  <Application>Microsoft Office PowerPoint</Application>
  <PresentationFormat>Breedbeeld</PresentationFormat>
  <Paragraphs>39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Leerling in Beeld</vt:lpstr>
      <vt:lpstr>Inloop</vt:lpstr>
      <vt:lpstr>Voorstellen</vt:lpstr>
      <vt:lpstr>Wat is Leerling in Beeld?</vt:lpstr>
      <vt:lpstr>Wat kan ik met Leerling in Beeld?</vt:lpstr>
      <vt:lpstr>Toekomst</vt:lpstr>
      <vt:lpstr>Voorbereiden op Leerling in Beeld</vt:lpstr>
      <vt:lpstr>Afronding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Leerling in Beeld</dc:title>
  <dc:creator>Startpagina Beheerder</dc:creator>
  <cp:lastModifiedBy>Startpagina Beheerder</cp:lastModifiedBy>
  <cp:revision>3</cp:revision>
  <dcterms:created xsi:type="dcterms:W3CDTF">2024-02-29T08:56:35Z</dcterms:created>
  <dcterms:modified xsi:type="dcterms:W3CDTF">2024-02-29T09:24:22Z</dcterms:modified>
</cp:coreProperties>
</file>